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handoutMasterIdLst>
    <p:handoutMasterId r:id="rId25"/>
  </p:handoutMasterIdLst>
  <p:sldIdLst>
    <p:sldId id="256" r:id="rId2"/>
    <p:sldId id="282" r:id="rId3"/>
    <p:sldId id="264" r:id="rId4"/>
    <p:sldId id="289" r:id="rId5"/>
    <p:sldId id="275" r:id="rId6"/>
    <p:sldId id="277" r:id="rId7"/>
    <p:sldId id="266" r:id="rId8"/>
    <p:sldId id="268" r:id="rId9"/>
    <p:sldId id="293" r:id="rId10"/>
    <p:sldId id="270" r:id="rId11"/>
    <p:sldId id="301" r:id="rId12"/>
    <p:sldId id="295" r:id="rId13"/>
    <p:sldId id="296" r:id="rId14"/>
    <p:sldId id="297" r:id="rId15"/>
    <p:sldId id="298" r:id="rId16"/>
    <p:sldId id="299" r:id="rId17"/>
    <p:sldId id="300" r:id="rId18"/>
    <p:sldId id="290" r:id="rId19"/>
    <p:sldId id="271" r:id="rId20"/>
    <p:sldId id="273" r:id="rId21"/>
    <p:sldId id="292" r:id="rId22"/>
    <p:sldId id="291" r:id="rId23"/>
    <p:sldId id="274" r:id="rId24"/>
  </p:sldIdLst>
  <p:sldSz cx="12192000" cy="6858000"/>
  <p:notesSz cx="6797675" cy="9926638"/>
  <p:embeddedFontLst>
    <p:embeddedFont>
      <p:font typeface="맑은 고딕" panose="020B0503020000020004" pitchFamily="50" charset="-127"/>
      <p:regular r:id="rId26"/>
      <p:bold r:id="rId27"/>
    </p:embeddedFont>
    <p:embeddedFont>
      <p:font typeface="Wingdings 3" panose="05040102010807070707" pitchFamily="18" charset="2"/>
      <p:regular r:id="rId28"/>
    </p:embeddedFont>
    <p:embeddedFont>
      <p:font typeface="한컴 윤고딕 250" panose="02020603020101020101" pitchFamily="18" charset="-127"/>
      <p:regular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HY중고딕" panose="02030600000101010101" pitchFamily="18" charset="-127"/>
      <p:regular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-108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D54AA-ED29-4D67-B3FF-E8616B80A089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3745D-5A50-4F3C-B3F5-DD487EDCB4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18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19470" y="1196525"/>
            <a:ext cx="9787779" cy="2736203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남동장애인종합복지관</a:t>
            </a:r>
            <a:r>
              <a:rPr lang="en-US" altLang="ko-KR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en-US" altLang="ko-KR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r>
              <a:rPr lang="en-US" altLang="ko-KR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en-US" altLang="ko-KR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r>
              <a:rPr lang="ko-KR" altLang="en-US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 설명회</a:t>
            </a:r>
            <a:endParaRPr lang="ko-KR" altLang="en-US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801" l="506" r="100000">
                        <a14:foregroundMark x1="78076" y1="68585" x2="80557" y2="66667"/>
                        <a14:foregroundMark x1="64354" y1="70024" x2="64354" y2="72662"/>
                        <a14:foregroundMark x1="71089" y1="72662" x2="71089" y2="72662"/>
                        <a14:foregroundMark x1="77316" y1="72662" x2="77316" y2="72662"/>
                        <a14:foregroundMark x1="83696" y1="70504" x2="83696" y2="70504"/>
                        <a14:foregroundMark x1="95848" y1="67146" x2="95848" y2="67146"/>
                        <a14:foregroundMark x1="87949" y1="51799" x2="87949" y2="51799"/>
                        <a14:foregroundMark x1="82076" y1="44844" x2="82076" y2="44844"/>
                        <a14:foregroundMark x1="70835" y1="44365" x2="70835" y2="44365"/>
                        <a14:foregroundMark x1="78684" y1="74580" x2="78684" y2="74580"/>
                        <a14:foregroundMark x1="35342" y1="53717" x2="35342" y2="53717"/>
                        <a14:foregroundMark x1="39342" y1="55875" x2="39342" y2="55875"/>
                        <a14:foregroundMark x1="40456" y1="63070" x2="40456" y2="63070"/>
                        <a14:foregroundMark x1="43595" y1="42206" x2="43595" y2="42206"/>
                        <a14:foregroundMark x1="44608" y1="75300" x2="44608" y2="75300"/>
                        <a14:foregroundMark x1="48709" y1="51079" x2="48709" y2="51079"/>
                        <a14:foregroundMark x1="52354" y1="53717" x2="52354" y2="53717"/>
                        <a14:foregroundMark x1="49468" y1="65947" x2="49468" y2="65947"/>
                        <a14:foregroundMark x1="54734" y1="53717" x2="54734" y2="53717"/>
                        <a14:foregroundMark x1="57823" y1="58513" x2="57823" y2="58513"/>
                        <a14:foregroundMark x1="61316" y1="57794" x2="61316" y2="57794"/>
                        <a14:foregroundMark x1="66684" y1="55875" x2="66684" y2="55875"/>
                        <a14:foregroundMark x1="70937" y1="63789" x2="70937" y2="63789"/>
                        <a14:foregroundMark x1="75089" y1="53717" x2="75089" y2="53717"/>
                        <a14:foregroundMark x1="76101" y1="57794" x2="76101" y2="57794"/>
                        <a14:foregroundMark x1="79190" y1="52998" x2="79190" y2="52998"/>
                        <a14:foregroundMark x1="91443" y1="58513" x2="91443" y2="58513"/>
                        <a14:foregroundMark x1="94937" y1="48921" x2="94937" y2="48921"/>
                        <a14:foregroundMark x1="65823" y1="61871" x2="65823" y2="61871"/>
                        <a14:foregroundMark x1="71696" y1="67146" x2="71696" y2="67146"/>
                        <a14:foregroundMark x1="20709" y1="81535" x2="20709" y2="81535"/>
                        <a14:foregroundMark x1="36203" y1="90887" x2="36203" y2="90887"/>
                        <a14:backgroundMark x1="22835" y1="3118" x2="23089" y2="28777"/>
                        <a14:backgroundMark x1="22835" y1="28777" x2="99848" y2="28777"/>
                        <a14:backgroundMark x1="11595" y1="3118" x2="11595" y2="41487"/>
                        <a14:backgroundMark x1="38987" y1="91607" x2="99848" y2="80096"/>
                        <a14:backgroundMark x1="99190" y1="41007" x2="99443" y2="83453"/>
                        <a14:backgroundMark x1="10734" y1="94964" x2="10734" y2="94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04" y="5085184"/>
            <a:ext cx="6475445" cy="119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03237" y="2428196"/>
            <a:ext cx="9183065" cy="1464182"/>
          </a:xfrm>
        </p:spPr>
        <p:txBody>
          <a:bodyPr>
            <a:noAutofit/>
          </a:bodyPr>
          <a:lstStyle/>
          <a:p>
            <a:r>
              <a:rPr lang="en-US" altLang="ko-KR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4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별관 운영 사업은 기존과 동일 진행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13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1727200" y="2641600"/>
            <a:ext cx="8506691" cy="18749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</a:t>
            </a:r>
            <a:r>
              <a:rPr lang="ko-KR" altLang="en-US" sz="66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소</a:t>
            </a:r>
          </a:p>
        </p:txBody>
      </p:sp>
    </p:spTree>
    <p:extLst>
      <p:ext uri="{BB962C8B-B14F-4D97-AF65-F5344CB8AC3E}">
        <p14:creationId xmlns:p14="http://schemas.microsoft.com/office/powerpoint/2010/main" val="393956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이동장소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((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en-US" altLang="ko-KR" sz="4400" dirty="0" smtClean="0"/>
              <a:t/>
            </a:r>
            <a:br>
              <a:rPr lang="en-US" altLang="ko-KR" sz="4400" dirty="0" smtClean="0"/>
            </a:br>
            <a:endParaRPr lang="ko-KR" altLang="en-US" sz="44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115" y="1542472"/>
            <a:ext cx="4197629" cy="4932218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816" y="1565687"/>
            <a:ext cx="4678876" cy="4969039"/>
          </a:xfrm>
          <a:prstGeom prst="rect">
            <a:avLst/>
          </a:prstGeom>
        </p:spPr>
      </p:pic>
      <p:sp>
        <p:nvSpPr>
          <p:cNvPr id="6" name="도넛 5"/>
          <p:cNvSpPr/>
          <p:nvPr/>
        </p:nvSpPr>
        <p:spPr>
          <a:xfrm>
            <a:off x="8795209" y="5326145"/>
            <a:ext cx="593888" cy="641021"/>
          </a:xfrm>
          <a:prstGeom prst="donut">
            <a:avLst>
              <a:gd name="adj" fmla="val 19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4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65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6366" y="1714634"/>
            <a:ext cx="914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관장실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9511" y="1760800"/>
            <a:ext cx="1521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0598" y="3886504"/>
            <a:ext cx="1521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1208" y="3790592"/>
            <a:ext cx="80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주방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3237" y="3620655"/>
            <a:ext cx="1514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음악심리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r>
              <a:rPr lang="ko-KR" altLang="en-US" sz="2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지원실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95495" y="2070586"/>
            <a:ext cx="966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야외</a:t>
            </a:r>
            <a:endParaRPr lang="ko-KR" altLang="en-US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995" y="116614"/>
            <a:ext cx="6277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45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4"/>
            <a:ext cx="12191999" cy="6865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6165" y="3843717"/>
            <a:ext cx="1617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통합사무실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2103" y="1650158"/>
            <a:ext cx="139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대회의실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69658" y="1354717"/>
            <a:ext cx="1518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부모대기실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6054" y="2367617"/>
            <a:ext cx="139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작업재활실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8618" y="1544896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놀이심리지원실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501" y="1439386"/>
            <a:ext cx="1005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화장실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6729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18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52"/>
            <a:ext cx="12192000" cy="6884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54470" y="2662279"/>
            <a:ext cx="1641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특수체육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2669" y="3281296"/>
            <a:ext cx="2148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가족문화지원팀</a:t>
            </a:r>
            <a:endParaRPr lang="en-US" altLang="ko-KR" sz="20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사무실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0280" y="3634157"/>
            <a:ext cx="1246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문서고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6410" y="1447141"/>
            <a:ext cx="2021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남동아카데미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35156" y="1435949"/>
            <a:ext cx="8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창고</a:t>
            </a:r>
            <a:endParaRPr lang="ko-KR" altLang="en-US" sz="20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6799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B1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0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이동장소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((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63" y="1838034"/>
            <a:ext cx="5198263" cy="4516583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54" y="1828799"/>
            <a:ext cx="5345106" cy="4604327"/>
          </a:xfrm>
          <a:prstGeom prst="rect">
            <a:avLst/>
          </a:prstGeom>
        </p:spPr>
      </p:pic>
      <p:sp>
        <p:nvSpPr>
          <p:cNvPr id="6" name="도넛 5"/>
          <p:cNvSpPr/>
          <p:nvPr/>
        </p:nvSpPr>
        <p:spPr>
          <a:xfrm>
            <a:off x="8182467" y="5071622"/>
            <a:ext cx="593888" cy="641021"/>
          </a:xfrm>
          <a:prstGeom prst="donut">
            <a:avLst>
              <a:gd name="adj" fmla="val 19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0"/>
            <a:ext cx="58653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4400" b="1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</a:t>
            </a:r>
            <a:r>
              <a:rPr lang="ko-KR" altLang="en-US" sz="4400" b="1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발달센터</a:t>
            </a:r>
            <a:endParaRPr lang="ko-KR" altLang="en-US" sz="4400" b="1" dirty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091" y="3186544"/>
            <a:ext cx="2373747" cy="56341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89"/>
          <a:stretch/>
        </p:blipFill>
        <p:spPr>
          <a:xfrm rot="5400000">
            <a:off x="4633865" y="2459666"/>
            <a:ext cx="1450108" cy="33616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2177" y="2803496"/>
            <a:ext cx="657317" cy="4382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23" y="1901146"/>
            <a:ext cx="285790" cy="13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318327" y="2660073"/>
            <a:ext cx="7823200" cy="1874982"/>
          </a:xfrm>
        </p:spPr>
        <p:txBody>
          <a:bodyPr>
            <a:normAutofit fontScale="90000"/>
          </a:bodyPr>
          <a:lstStyle/>
          <a:p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결제방법 </a:t>
            </a:r>
            <a:r>
              <a:rPr lang="en-US" altLang="ko-KR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&amp; </a:t>
            </a:r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이용</a:t>
            </a:r>
            <a:endParaRPr lang="ko-KR" altLang="en-US" sz="66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74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이용료 결제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7710" y="1769364"/>
            <a:ext cx="11059298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층 통합사무실 수납</a:t>
            </a:r>
            <a:endParaRPr lang="en-US" altLang="ko-KR" sz="30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프로그램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물리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 </a:t>
            </a: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1·2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미술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방과후프로그램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특수체육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아카데미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err="1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보람터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언어일반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음악일반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발달재활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음악심리 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바우처카드결제</a:t>
            </a: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</a:p>
          <a:p>
            <a:pPr fontAlgn="base"/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0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</a:t>
            </a:r>
            <a:r>
              <a:rPr lang="en-US" altLang="ko-KR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0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실 수납</a:t>
            </a:r>
            <a:endParaRPr lang="en-US" altLang="ko-KR" sz="30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200" dirty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</a:t>
            </a:r>
            <a:r>
              <a:rPr lang="ko-KR" altLang="en-US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발달재활</a:t>
            </a:r>
            <a:r>
              <a:rPr lang="en-US" altLang="ko-KR" sz="24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ko-KR" altLang="en-US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 </a:t>
            </a:r>
            <a:r>
              <a:rPr lang="ko-KR" altLang="en-US" sz="2400" dirty="0" err="1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바우처카드결제</a:t>
            </a: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</a:t>
            </a:r>
            <a:r>
              <a:rPr lang="en-US" altLang="ko-KR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※</a:t>
            </a:r>
            <a:r>
              <a:rPr lang="ko-KR" altLang="en-US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결제방법 </a:t>
            </a:r>
            <a:r>
              <a:rPr lang="en-US" altLang="ko-KR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2800" dirty="0" smtClean="0">
                <a:solidFill>
                  <a:schemeClr val="tx1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계좌입금 및 카드결제</a:t>
            </a:r>
            <a:endParaRPr lang="en-US" altLang="ko-KR" sz="2800" dirty="0" smtClean="0">
              <a:solidFill>
                <a:schemeClr val="tx1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en-US" altLang="ko-KR" sz="2400" dirty="0" smtClean="0">
              <a:solidFill>
                <a:srgbClr val="FF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2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목차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21358" y="1828798"/>
            <a:ext cx="8915400" cy="439573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개요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프로그램운영계획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이동 장소 </a:t>
            </a: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소개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결제 방법 </a:t>
            </a:r>
            <a:r>
              <a:rPr lang="en-US" altLang="ko-KR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&amp;</a:t>
            </a: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이용방법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질의응답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부탁 드리는 말씀</a:t>
            </a:r>
            <a:endParaRPr lang="en-US" altLang="ko-KR" sz="32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>
              <a:buNone/>
            </a:pPr>
            <a:endParaRPr lang="en-US" altLang="ko-KR" sz="2400" b="1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19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주차장이용</a:t>
            </a: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0048" y="1587822"/>
            <a:ext cx="8915400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2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일대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이삭아파트 주변 주차 구획선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en-US" altLang="ko-KR" sz="32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2. (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일대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주차장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공터 이용가능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3)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창대시장주변 주차 구획선 이용가능</a:t>
            </a:r>
          </a:p>
        </p:txBody>
      </p:sp>
    </p:spTree>
    <p:extLst>
      <p:ext uri="{BB962C8B-B14F-4D97-AF65-F5344CB8AC3E}">
        <p14:creationId xmlns:p14="http://schemas.microsoft.com/office/powerpoint/2010/main" val="17419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72795" y="846532"/>
            <a:ext cx="8911687" cy="1280890"/>
          </a:xfrm>
        </p:spPr>
        <p:txBody>
          <a:bodyPr>
            <a:normAutofit/>
          </a:bodyPr>
          <a:lstStyle/>
          <a:p>
            <a:r>
              <a:rPr lang="ko-KR" altLang="en-US" sz="6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질의응답</a:t>
            </a:r>
            <a:endParaRPr lang="ko-KR" altLang="en-US" sz="6000" dirty="0"/>
          </a:p>
        </p:txBody>
      </p:sp>
      <p:pic>
        <p:nvPicPr>
          <p:cNvPr id="5" name="Picture 4" descr="C:\Users\PC-307\AppData\Local\Microsoft\Windows\INetCache\IE\WU5A1QDD\question-mark-2314109_960_720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30" y="2148289"/>
            <a:ext cx="5938092" cy="425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6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79528"/>
            <a:ext cx="8911687" cy="1280890"/>
          </a:xfrm>
        </p:spPr>
        <p:txBody>
          <a:bodyPr>
            <a:normAutofit/>
          </a:bodyPr>
          <a:lstStyle/>
          <a:p>
            <a:r>
              <a:rPr lang="ko-KR" altLang="en-US" sz="6000" b="1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부탁 드리는 </a:t>
            </a:r>
            <a:r>
              <a:rPr lang="ko-KR" altLang="en-US" sz="60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말씀</a:t>
            </a:r>
            <a:r>
              <a:rPr lang="ko-KR" altLang="en-US" sz="6000" dirty="0" smtClean="0"/>
              <a:t> </a:t>
            </a:r>
            <a:endParaRPr lang="ko-KR" altLang="en-US" sz="6000" dirty="0"/>
          </a:p>
        </p:txBody>
      </p:sp>
      <p:pic>
        <p:nvPicPr>
          <p:cNvPr id="3077" name="Picture 5" descr="C:\Users\PC-307\AppData\Local\Microsoft\Windows\INetCache\IE\ISR0HS0O\meeting-1002800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1619479"/>
            <a:ext cx="6858000" cy="499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-307\AppData\Local\Microsoft\Windows\INetCache\IE\PJXUSPW5\감사합니다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3316051" y="2650979"/>
            <a:ext cx="5739811" cy="19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6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개   요</a:t>
            </a:r>
            <a:endParaRPr lang="ko-KR" altLang="en-US" sz="4400" b="1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17092" y="1616364"/>
            <a:ext cx="8798011" cy="4248677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공사주체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남동구청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규모 </a:t>
            </a: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본관 석면 제거 및 스프링클러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설치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건물노후화로 인한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  <a:r>
              <a:rPr lang="ko-KR" altLang="en-US" sz="2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리모델링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방안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공사기간 중 발생되는 본관 사무실 및 재활치료 서비스  운영 등   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이용인의 불편과 복지관 서비스의 공백을 최소화하기 위하여 </a:t>
            </a:r>
            <a:endParaRPr lang="en-US" altLang="ko-KR" sz="2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인근 유치원 및 발달센터를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임대</a:t>
            </a:r>
            <a:endParaRPr lang="en-US" altLang="ko-KR" sz="2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공사기간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2019</a:t>
            </a:r>
            <a:r>
              <a:rPr lang="en-US" altLang="ko-KR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12. 20. ~ 2020. 05. 31.(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예정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이</a:t>
            </a:r>
            <a:r>
              <a:rPr lang="ko-KR" altLang="en-US" sz="2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동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장소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 유치원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(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 아이발달센터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2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4" y="2042293"/>
            <a:ext cx="2911522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49128" y="2768393"/>
            <a:ext cx="6191478" cy="1280890"/>
          </a:xfrm>
        </p:spPr>
        <p:txBody>
          <a:bodyPr>
            <a:normAutofit fontScale="90000"/>
          </a:bodyPr>
          <a:lstStyle/>
          <a:p>
            <a:r>
              <a:rPr lang="ko-KR" altLang="en-US" sz="66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 운영계획</a:t>
            </a:r>
            <a:endParaRPr lang="ko-KR" altLang="en-US" sz="66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82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3805" y="1796429"/>
            <a:ext cx="9798907" cy="3668444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방과후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체육프로그램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중 홍보 및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모집하여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(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꿈꾸는유치원에서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진행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째주부터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프로그램 정상운영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청소년여가프로그램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겨울방학교실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진행하지 않고 여름 진행 예정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가족문화지원사업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6032" y="1635851"/>
            <a:ext cx="9721709" cy="4483989"/>
          </a:xfrm>
        </p:spPr>
        <p:txBody>
          <a:bodyPr>
            <a:norm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성인문화여가사업</a:t>
            </a:r>
            <a:endParaRPr lang="en-US" altLang="ko-KR" sz="30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1)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볼링은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중 홍보 및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모집하여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뉴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월드볼링장 이용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가죽공예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필라테스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댄스스포츠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5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이후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운영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3)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인근 노래방활용 노래교실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예정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en-US" altLang="ko-KR" sz="30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4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평가</a:t>
            </a:r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판정사업</a:t>
            </a:r>
            <a:endParaRPr lang="en-US" altLang="ko-KR" sz="3000" dirty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-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1,7,12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추첨 후 평가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/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판정실시 </a:t>
            </a: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03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기능향상지원사업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699494" y="1584404"/>
            <a:ext cx="11388811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2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. 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 이용 기간</a:t>
            </a:r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endParaRPr lang="ko-KR" altLang="en-US" sz="32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 정상운</a:t>
            </a:r>
            <a:r>
              <a:rPr lang="ko-KR" altLang="en-US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영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2</a:t>
            </a: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6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일부터 </a:t>
            </a:r>
            <a:r>
              <a:rPr lang="ko-KR" altLang="en-US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정상운영</a:t>
            </a:r>
            <a:endParaRPr lang="en-US" altLang="ko-KR" sz="32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endParaRPr lang="en-US" altLang="ko-KR" sz="32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200" dirty="0" err="1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프로그램실</a:t>
            </a:r>
            <a:r>
              <a:rPr lang="ko-KR" altLang="en-US" sz="32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이동장소</a:t>
            </a: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놀이심리지원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작업재활 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(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꿈꾸는유치원</a:t>
            </a:r>
            <a:endParaRPr lang="ko-KR" altLang="en-US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물리재활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언어재활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,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미술심리지원 </a:t>
            </a:r>
            <a:r>
              <a:rPr lang="en-US" altLang="ko-KR" sz="32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(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구</a:t>
            </a:r>
            <a:r>
              <a:rPr lang="en-US" altLang="ko-KR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</a:t>
            </a:r>
            <a:r>
              <a:rPr lang="ko-KR" altLang="en-US" sz="32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크는아이발달센터</a:t>
            </a:r>
            <a:r>
              <a:rPr lang="ko-KR" altLang="en-US" sz="32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</a:t>
            </a:r>
            <a:endParaRPr lang="en-US" altLang="ko-KR" sz="32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615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92925" y="596400"/>
            <a:ext cx="8911687" cy="803474"/>
          </a:xfrm>
        </p:spPr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지역연계사업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27578" y="1334441"/>
            <a:ext cx="11139053" cy="485191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1. </a:t>
            </a:r>
            <a:r>
              <a:rPr lang="ko-KR" altLang="en-US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무료급식소</a:t>
            </a: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17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~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 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회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매주 월요일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11:00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복지관 앞에서 지급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’19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12/17, 23, 30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’20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1/6, 13, 20, 28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         2/3, 10,17, 24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3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)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2020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 스프링클러 작업이 완료되는 대로 지하식당 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806450" indent="-806450"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정상 운영 예정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endParaRPr lang="ko-KR" altLang="en-US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081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4059" y="1642429"/>
            <a:ext cx="10663882" cy="4806778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2. </a:t>
            </a:r>
            <a:r>
              <a:rPr lang="ko-KR" altLang="en-US" sz="3000" dirty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밑반찬서비스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 2019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17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~ 2020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 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일까지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   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주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회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지급</a:t>
            </a: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 err="1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대체식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지급일</a:t>
            </a: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: </a:t>
            </a:r>
            <a:r>
              <a:rPr lang="ko-KR" altLang="en-US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매주 월요일 가정으로 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방문</a:t>
            </a:r>
            <a:endParaRPr lang="en-US" altLang="ko-KR" sz="3000" dirty="0" smtClean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endParaRPr lang="en-US" altLang="ko-KR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/>
            <a:r>
              <a:rPr lang="en-US" altLang="ko-KR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3000" dirty="0" smtClean="0">
                <a:solidFill>
                  <a:srgbClr val="C00000"/>
                </a:solidFill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디딤돌 운동실</a:t>
            </a:r>
            <a:endParaRPr lang="en-US" altLang="ko-KR" sz="3000" dirty="0" smtClean="0">
              <a:solidFill>
                <a:srgbClr val="C00000"/>
              </a:solidFill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marL="0" indent="0" fontAlgn="base">
              <a:buNone/>
            </a:pP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1)2019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년 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12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월</a:t>
            </a:r>
            <a:r>
              <a:rPr lang="en-US" altLang="ko-KR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18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일부터 폐쇄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pPr fontAlgn="base">
              <a:buNone/>
            </a:pPr>
            <a:r>
              <a:rPr lang="en-US" altLang="ko-KR" sz="30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     2) </a:t>
            </a:r>
            <a:r>
              <a:rPr lang="ko-KR" altLang="en-US" sz="3000" dirty="0" err="1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리모델링</a:t>
            </a:r>
            <a:r>
              <a:rPr lang="ko-KR" altLang="en-US" sz="30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 완공 후 정상운영</a:t>
            </a:r>
            <a:endParaRPr lang="ko-KR" altLang="en-US" sz="30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  <a:p>
            <a:endParaRPr lang="ko-KR" altLang="en-US" sz="30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3. </a:t>
            </a:r>
            <a:r>
              <a:rPr lang="ko-KR" altLang="en-US" sz="4400" dirty="0" smtClean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>지역연계사업 </a:t>
            </a:r>
            <a: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  <a:t/>
            </a:r>
            <a:br>
              <a:rPr lang="ko-KR" altLang="en-US" sz="4400" dirty="0">
                <a:latin typeface="한컴 윤고딕 250" panose="02020603020101020101" pitchFamily="18" charset="-127"/>
                <a:ea typeface="한컴 윤고딕 250" panose="02020603020101020101" pitchFamily="18" charset="-127"/>
              </a:rPr>
            </a:br>
            <a:endParaRPr lang="ko-KR" altLang="en-US" sz="4400" dirty="0">
              <a:latin typeface="한컴 윤고딕 250" panose="02020603020101020101" pitchFamily="18" charset="-127"/>
              <a:ea typeface="한컴 윤고딕 25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75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줄기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1052</TotalTime>
  <Words>582</Words>
  <Application>Microsoft Office PowerPoint</Application>
  <PresentationFormat>사용자 지정</PresentationFormat>
  <Paragraphs>108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1" baseType="lpstr">
      <vt:lpstr>굴림</vt:lpstr>
      <vt:lpstr>Arial</vt:lpstr>
      <vt:lpstr>맑은 고딕</vt:lpstr>
      <vt:lpstr>Wingdings 3</vt:lpstr>
      <vt:lpstr>한컴 윤고딕 250</vt:lpstr>
      <vt:lpstr>Century Gothic</vt:lpstr>
      <vt:lpstr>HY중고딕</vt:lpstr>
      <vt:lpstr>줄기</vt:lpstr>
      <vt:lpstr>남동장애인종합복지관  공사 설명회</vt:lpstr>
      <vt:lpstr>목차</vt:lpstr>
      <vt:lpstr>개   요</vt:lpstr>
      <vt:lpstr>프로그램 운영계획</vt:lpstr>
      <vt:lpstr>1. 가족문화지원사업 </vt:lpstr>
      <vt:lpstr>1. 가족문화지원사업 </vt:lpstr>
      <vt:lpstr>2. 기능향상지원사업 </vt:lpstr>
      <vt:lpstr>3. 지역연계사업  </vt:lpstr>
      <vt:lpstr>3. 지역연계사업  </vt:lpstr>
      <vt:lpstr>4. 별관 운영 사업은 기존과 동일 진행 </vt:lpstr>
      <vt:lpstr>PowerPoint 프레젠테이션</vt:lpstr>
      <vt:lpstr>1.이동장소((구)꿈꾸는유치원) </vt:lpstr>
      <vt:lpstr>PowerPoint 프레젠테이션</vt:lpstr>
      <vt:lpstr>PowerPoint 프레젠테이션</vt:lpstr>
      <vt:lpstr>PowerPoint 프레젠테이션</vt:lpstr>
      <vt:lpstr>2.이동장소((구)크는아이발달센터)</vt:lpstr>
      <vt:lpstr>PowerPoint 프레젠테이션</vt:lpstr>
      <vt:lpstr>결제방법 &amp; 주차장 이용</vt:lpstr>
      <vt:lpstr>1. 이용료 결제  </vt:lpstr>
      <vt:lpstr>2. 주차장이용</vt:lpstr>
      <vt:lpstr>질의응답</vt:lpstr>
      <vt:lpstr>부탁 드리는 말씀 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2015년 남동장애인종합복지관                                  사업 소개</dc:title>
  <dc:creator>USER</dc:creator>
  <cp:lastModifiedBy>PC-307</cp:lastModifiedBy>
  <cp:revision>96</cp:revision>
  <cp:lastPrinted>2019-11-25T07:05:54Z</cp:lastPrinted>
  <dcterms:created xsi:type="dcterms:W3CDTF">2015-01-19T10:59:07Z</dcterms:created>
  <dcterms:modified xsi:type="dcterms:W3CDTF">2019-11-25T07:06:12Z</dcterms:modified>
</cp:coreProperties>
</file>